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300" r:id="rId30"/>
    <p:sldId id="283" r:id="rId31"/>
    <p:sldId id="298" r:id="rId32"/>
    <p:sldId id="294" r:id="rId33"/>
    <p:sldId id="295" r:id="rId34"/>
    <p:sldId id="29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2687547" y="2464021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31417" y="2602083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IOHub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883743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1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112" y="260353"/>
            <a:ext cx="46027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259359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49" y="950591"/>
            <a:ext cx="45719" cy="21141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3"/>
            <a:ext cx="123521" cy="1520380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106800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311002" y="158128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82794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091105" y="1605993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34297" y="2396343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880046"/>
            <a:ext cx="5850800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695380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9605" y="2152155"/>
            <a:ext cx="164666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</a:t>
            </a:r>
            <a:r>
              <a:rPr lang="en-US" dirty="0" smtClean="0"/>
              <a:t>IOHub </a:t>
            </a:r>
            <a:r>
              <a:rPr lang="en-US" dirty="0" smtClean="0"/>
              <a:t>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315748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430856" y="824477"/>
            <a:ext cx="951547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</a:t>
            </a:r>
            <a:r>
              <a:rPr lang="en-US" dirty="0" smtClean="0"/>
              <a:t>IOHub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29539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</a:t>
              </a:r>
              <a:r>
                <a:rPr lang="en-US" b="1" smtClean="0">
                  <a:solidFill>
                    <a:srgbClr val="FF0000"/>
                  </a:solidFill>
                </a:rPr>
                <a:t>the </a:t>
              </a:r>
              <a:r>
                <a:rPr lang="en-US" b="1" smtClean="0">
                  <a:solidFill>
                    <a:srgbClr val="FF0000"/>
                  </a:solidFill>
                </a:rPr>
                <a:t>IOHub</a:t>
              </a:r>
              <a:endParaRPr lang="en-US" b="1" dirty="0" smtClean="0">
                <a:solidFill>
                  <a:srgbClr val="FF0000"/>
                </a:solidFill>
              </a:endParaRP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059646" y="1765071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5624582" y="2638435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97695" y="2949383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>
            <a:off x="1" y="1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944091" y="1220229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6200000">
            <a:off x="178829" y="138790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>
            <a:off x="1730247" y="834049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16200000" flipH="1">
            <a:off x="999528" y="2705457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16778505" flipH="1">
            <a:off x="2459527" y="1930637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 flipH="1">
            <a:off x="1347311" y="1301692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3207" y="41434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558936" y="27580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127136" y="17928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951836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1822952" y="6065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 rot="16200000">
            <a:off x="3196239" y="4032482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61809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3048966" y="42744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 rot="16200000">
            <a:off x="3866028" y="334253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099268" y="4124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 rot="16200000">
            <a:off x="206344" y="3005632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759" y="333561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835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260350" y="123074"/>
            <a:ext cx="0" cy="838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87661" y="123074"/>
            <a:ext cx="2780759" cy="170705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79986" y="-114914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254418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55" y="260184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1434834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900749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>
            <a:off x="1785931" y="577584"/>
            <a:ext cx="147643" cy="5766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581522"/>
            <a:ext cx="265106" cy="1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111668"/>
            <a:ext cx="0" cy="7184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392917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577583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02525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33543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05024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02525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3242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27133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465479" y="22858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226042" y="475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50093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25016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39404" y="293559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6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-1" y="0"/>
            <a:ext cx="4361935" cy="2653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7271" y="1604746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433" y="2241954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7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IOHub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09621" y="2731309"/>
            <a:ext cx="11633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IOHub </a:t>
            </a:r>
            <a:r>
              <a:rPr lang="en-US" sz="2400" dirty="0" smtClean="0"/>
              <a:t>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23956</TotalTime>
  <Words>793</Words>
  <Application>Microsoft Office PowerPoint</Application>
  <PresentationFormat>Widescreen</PresentationFormat>
  <Paragraphs>405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282</cp:revision>
  <dcterms:created xsi:type="dcterms:W3CDTF">2018-09-21T13:29:07Z</dcterms:created>
  <dcterms:modified xsi:type="dcterms:W3CDTF">2019-07-01T18:11:35Z</dcterms:modified>
</cp:coreProperties>
</file>